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6" r:id="rId3"/>
    <p:sldId id="277" r:id="rId4"/>
    <p:sldId id="278" r:id="rId5"/>
    <p:sldId id="279" r:id="rId6"/>
    <p:sldId id="280" r:id="rId7"/>
    <p:sldId id="257" r:id="rId8"/>
    <p:sldId id="281" r:id="rId9"/>
    <p:sldId id="266" r:id="rId10"/>
    <p:sldId id="259" r:id="rId11"/>
    <p:sldId id="258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B570-5964-472A-A249-84E81AB6B341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27937-F724-47D9-B1E8-BF221D36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9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4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5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78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53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2063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09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72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3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7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94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57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1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8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22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D4324-0597-453C-8549-7BF41D30C197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DF341F-1F86-426F-BF53-4518B0335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3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C0B64-9329-4AA1-9C27-4AC939CDCB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МОУ «Терновская СШ»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F95E93-7129-4A5A-92F7-E304E34F6D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Кружки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DFEE2-6F54-4E1E-BB93-07CEB79018C9}"/>
              </a:ext>
            </a:extLst>
          </p:cNvPr>
          <p:cNvSpPr txBox="1"/>
          <p:nvPr/>
        </p:nvSpPr>
        <p:spPr>
          <a:xfrm>
            <a:off x="4969565" y="5804452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>
                <a:solidFill>
                  <a:schemeClr val="accent1"/>
                </a:solidFill>
              </a:rPr>
              <a:t>2025-2026</a:t>
            </a:r>
            <a:endParaRPr lang="ru-RU" sz="2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7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9DE58-0242-4685-9888-64ADD1EFA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Защита проектов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00BBE2E-07FF-4A02-BE7B-2A966B8BC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8" y="2391400"/>
            <a:ext cx="4081675" cy="302424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F82220-E213-47FC-B600-97CCF0D9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15363" r="5652" b="25121"/>
          <a:stretch/>
        </p:blipFill>
        <p:spPr>
          <a:xfrm rot="10800000">
            <a:off x="4003629" y="1896544"/>
            <a:ext cx="7341707" cy="40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EBB71-97D5-487D-B7BF-F83E3B0F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752E7-19B6-465A-8BEA-07AFDE09B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16812"/>
          <a:stretch/>
        </p:blipFill>
        <p:spPr>
          <a:xfrm rot="10800000">
            <a:off x="827738" y="991705"/>
            <a:ext cx="9144000" cy="5406888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3232933C-147F-4EBC-9D5A-FBF956159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12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519C5-B459-43A3-B7B4-9A91F8AB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Кружок «За границами учебника физики»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Федорова С.В.</a:t>
            </a: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EDD88C-CB01-4A7E-AF04-BC532DE9F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4614" y="2311032"/>
            <a:ext cx="4655930" cy="3894667"/>
          </a:xfrm>
        </p:spPr>
      </p:pic>
    </p:spTree>
    <p:extLst>
      <p:ext uri="{BB962C8B-B14F-4D97-AF65-F5344CB8AC3E}">
        <p14:creationId xmlns:p14="http://schemas.microsoft.com/office/powerpoint/2010/main" val="233096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050F4-B2F3-4530-97F2-CB6544AE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634D55-BE74-448E-ADB3-D63225336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5026"/>
          <a:stretch/>
        </p:blipFill>
        <p:spPr>
          <a:xfrm rot="5400000">
            <a:off x="1977888" y="1374916"/>
            <a:ext cx="6460432" cy="4293704"/>
          </a:xfrm>
        </p:spPr>
      </p:pic>
    </p:spTree>
    <p:extLst>
      <p:ext uri="{BB962C8B-B14F-4D97-AF65-F5344CB8AC3E}">
        <p14:creationId xmlns:p14="http://schemas.microsoft.com/office/powerpoint/2010/main" val="253918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D3E35-871B-4DE1-AC29-2D4A4743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10748"/>
            <a:ext cx="8596668" cy="419652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3D9ADB-4105-4374-9ADC-AD4012BF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1" y="2183148"/>
            <a:ext cx="3367100" cy="4299846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4B39255D-F20D-45A0-A474-4DD35207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74905"/>
            <a:ext cx="8596668" cy="1362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     Кружок «Робототехника»</a:t>
            </a:r>
          </a:p>
          <a:p>
            <a:pPr marL="0" indent="0" algn="ctr">
              <a:buNone/>
            </a:pPr>
            <a:r>
              <a:rPr lang="ru-RU" sz="2800" b="1" dirty="0" err="1">
                <a:solidFill>
                  <a:schemeClr val="accent1"/>
                </a:solidFill>
                <a:latin typeface="Monotype Corsiva" panose="03010101010201010101" pitchFamily="66" charset="0"/>
              </a:rPr>
              <a:t>Генералова</a:t>
            </a:r>
            <a:r>
              <a:rPr lang="ru-RU" sz="2800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 О.Н.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82D4A6-0F16-4158-BDB9-1AFD3FDC7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4" y="2183148"/>
            <a:ext cx="6029739" cy="43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7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38DD7-8117-4AAE-B9CF-DA470B2C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BCF8E2-0204-4D88-9BA6-A0B1ECFF7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3" y="268356"/>
            <a:ext cx="6997147" cy="6589644"/>
          </a:xfrm>
        </p:spPr>
      </p:pic>
    </p:spTree>
    <p:extLst>
      <p:ext uri="{BB962C8B-B14F-4D97-AF65-F5344CB8AC3E}">
        <p14:creationId xmlns:p14="http://schemas.microsoft.com/office/powerpoint/2010/main" val="219059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BB906-CF63-4564-BEBF-ADB8E918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1BBE54-FAF1-4B78-8D9D-FBFC8541B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24" y="609600"/>
            <a:ext cx="3691833" cy="547218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FB82E-B02A-4728-9BE9-96D7AC132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78" y="609600"/>
            <a:ext cx="3824118" cy="54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8687E-DA57-45F5-9C39-D1EF21EC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B6769F-8045-48BA-BC65-C582C665C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6" y="728871"/>
            <a:ext cx="3986315" cy="573819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B9CA44-EDE9-4F6E-80C3-F2A0555AC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09" y="728871"/>
            <a:ext cx="4317907" cy="57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37D7B-7714-4BAF-8E78-AE61EEB5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A8043E-2E1C-4BCB-9EDB-1C211B754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14400"/>
            <a:ext cx="3814037" cy="55129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AAB2A0-3210-47E2-B676-BF881665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34" y="914399"/>
            <a:ext cx="4327357" cy="5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8655E-0159-40A8-B8BB-148DBB1C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Кружок «Экспериментальная химия» Панфилова Н.В.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CE5AA-9DB9-4F31-8150-A1510A51D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22783" y="1690688"/>
            <a:ext cx="7938052" cy="5167312"/>
          </a:xfrm>
        </p:spPr>
      </p:pic>
    </p:spTree>
    <p:extLst>
      <p:ext uri="{BB962C8B-B14F-4D97-AF65-F5344CB8AC3E}">
        <p14:creationId xmlns:p14="http://schemas.microsoft.com/office/powerpoint/2010/main" val="363232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7E9DC-64D4-437F-A3AA-9B6337CB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5E4C3A7-824C-4EE1-8E55-D87A5BB2A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27" t="6622" r="32036" b="8365"/>
          <a:stretch/>
        </p:blipFill>
        <p:spPr>
          <a:xfrm>
            <a:off x="861391" y="980660"/>
            <a:ext cx="3871109" cy="54598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9B7377-A0B6-45DF-83BC-E6277F83A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65" t="9274" r="31685" b="11110"/>
          <a:stretch/>
        </p:blipFill>
        <p:spPr>
          <a:xfrm>
            <a:off x="5586950" y="980660"/>
            <a:ext cx="3871109" cy="54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C3DCB-2FEF-40A6-AE4D-2475AE66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1D50D2-581F-4132-A102-CE08CDC56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0660" y="609600"/>
            <a:ext cx="8799443" cy="5638800"/>
          </a:xfrm>
        </p:spPr>
      </p:pic>
    </p:spTree>
    <p:extLst>
      <p:ext uri="{BB962C8B-B14F-4D97-AF65-F5344CB8AC3E}">
        <p14:creationId xmlns:p14="http://schemas.microsoft.com/office/powerpoint/2010/main" val="177737299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512</TotalTime>
  <Words>36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Monotype Corsiva</vt:lpstr>
      <vt:lpstr>Trebuchet MS</vt:lpstr>
      <vt:lpstr>Wingdings 3</vt:lpstr>
      <vt:lpstr>Аспект</vt:lpstr>
      <vt:lpstr>МОУ «Терновская СШ»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Кружок «Экспериментальная химия» Панфилова Н.В.</vt:lpstr>
      <vt:lpstr>Презентация PowerPoint</vt:lpstr>
      <vt:lpstr>Презентация PowerPoint</vt:lpstr>
      <vt:lpstr>Защита проектов</vt:lpstr>
      <vt:lpstr>Презентация PowerPoint</vt:lpstr>
      <vt:lpstr>Кружок «За границами учебника физики» Федорова С.В.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Панфилова</dc:creator>
  <cp:lastModifiedBy>Наталия Панфилова</cp:lastModifiedBy>
  <cp:revision>37</cp:revision>
  <dcterms:created xsi:type="dcterms:W3CDTF">2025-05-21T20:29:10Z</dcterms:created>
  <dcterms:modified xsi:type="dcterms:W3CDTF">2026-05-27T13:18:11Z</dcterms:modified>
</cp:coreProperties>
</file>